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93178-D760-42FF-B409-C150AD16F3E2}" type="datetimeFigureOut">
              <a:rPr lang="en-US" smtClean="0"/>
              <a:pPr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8EE57-DBDE-4772-AAC2-2B69B3F2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334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Les nombres </a:t>
            </a:r>
            <a:r>
              <a:rPr lang="fr-FR" sz="4400" dirty="0" smtClean="0">
                <a:latin typeface="Kristen ITC" pitchFamily="66" charset="0"/>
              </a:rPr>
              <a:t>11 </a:t>
            </a:r>
            <a:r>
              <a:rPr lang="fr-FR" sz="4400" dirty="0" smtClean="0">
                <a:latin typeface="Kristen ITC" pitchFamily="66" charset="0"/>
              </a:rPr>
              <a:t>à </a:t>
            </a:r>
            <a:r>
              <a:rPr lang="fr-FR" sz="4400" dirty="0" smtClean="0">
                <a:latin typeface="Kristen ITC" pitchFamily="66" charset="0"/>
              </a:rPr>
              <a:t>15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1676400"/>
            <a:ext cx="1981200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onze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39395" y="2590800"/>
            <a:ext cx="191110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en-US" sz="9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douze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4047" y="1905000"/>
            <a:ext cx="179273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/>
                <a:solidFill>
                  <a:schemeClr val="accent3"/>
                </a:solidFill>
                <a:effectLst/>
              </a:rPr>
              <a:t>13</a:t>
            </a:r>
            <a:endParaRPr lang="en-US" sz="96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en-US" sz="5400" b="1" dirty="0" err="1" smtClean="0">
                <a:ln/>
                <a:solidFill>
                  <a:schemeClr val="accent3"/>
                </a:solidFill>
              </a:rPr>
              <a:t>treize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22663" y="3276600"/>
            <a:ext cx="303448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14</a:t>
            </a:r>
            <a:endParaRPr lang="en-US" sz="9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en-US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quatorze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66792" y="1905000"/>
            <a:ext cx="20810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</a:t>
            </a:r>
            <a:endParaRPr lang="en-US" sz="96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quinze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33400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Kristen ITC" pitchFamily="66" charset="0"/>
              </a:rPr>
              <a:t>L’alphabet</a:t>
            </a:r>
            <a:endParaRPr lang="fr-FR" sz="6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6764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A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rgbClr val="FF0000"/>
                </a:solidFill>
                <a:latin typeface="Arial Rounded MT Bold" pitchFamily="34" charset="0"/>
              </a:rPr>
              <a:t>B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C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D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</a:rPr>
              <a:t>E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F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G</a:t>
            </a:r>
            <a:endParaRPr lang="en-US" sz="8000" dirty="0">
              <a:solidFill>
                <a:schemeClr val="tx2">
                  <a:lumMod val="60000"/>
                  <a:lumOff val="4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971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C00000"/>
                </a:solidFill>
                <a:latin typeface="Arial Rounded MT Bold" pitchFamily="34" charset="0"/>
              </a:rPr>
              <a:t>H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00B050"/>
                </a:solidFill>
                <a:latin typeface="Arial Rounded MT Bold" pitchFamily="34" charset="0"/>
              </a:rPr>
              <a:t>I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0070C0"/>
                </a:solidFill>
                <a:latin typeface="Arial Rounded MT Bold" pitchFamily="34" charset="0"/>
              </a:rPr>
              <a:t>J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7030A0"/>
                </a:solidFill>
                <a:latin typeface="Arial Rounded MT Bold" pitchFamily="34" charset="0"/>
              </a:rPr>
              <a:t>K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L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FFCC00"/>
                </a:solidFill>
                <a:latin typeface="Arial Rounded MT Bold" pitchFamily="34" charset="0"/>
              </a:rPr>
              <a:t>M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5">
                    <a:lumMod val="50000"/>
                  </a:schemeClr>
                </a:solidFill>
                <a:latin typeface="Arial Rounded MT Bold" pitchFamily="34" charset="0"/>
              </a:rPr>
              <a:t>N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C00000"/>
                </a:solidFill>
                <a:latin typeface="Arial Rounded MT Bold" pitchFamily="34" charset="0"/>
              </a:rPr>
              <a:t>O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P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67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Q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rgbClr val="FF0000"/>
                </a:solidFill>
                <a:latin typeface="Arial Rounded MT Bold" pitchFamily="34" charset="0"/>
              </a:rPr>
              <a:t>R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S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T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</a:rPr>
              <a:t>U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V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W </a:t>
            </a:r>
            <a:r>
              <a:rPr lang="en-US" sz="8000" dirty="0" smtClean="0">
                <a:solidFill>
                  <a:srgbClr val="FFCC00"/>
                </a:solidFill>
                <a:latin typeface="Arial Rounded MT Bold" pitchFamily="34" charset="0"/>
              </a:rPr>
              <a:t>X</a:t>
            </a:r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00B050"/>
                </a:solidFill>
                <a:latin typeface="Arial Rounded MT Bold" pitchFamily="34" charset="0"/>
              </a:rPr>
              <a:t>Y</a:t>
            </a:r>
            <a:r>
              <a:rPr lang="en-US" sz="8000" dirty="0" smtClean="0">
                <a:solidFill>
                  <a:srgbClr val="7030A0"/>
                </a:solidFill>
                <a:latin typeface="Arial Rounded MT Bold" pitchFamily="34" charset="0"/>
              </a:rPr>
              <a:t>Z</a:t>
            </a:r>
            <a:endParaRPr lang="en-US" sz="8000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2010-09-17T11:06:31Z</dcterms:created>
  <dcterms:modified xsi:type="dcterms:W3CDTF">2010-09-20T11:16:18Z</dcterms:modified>
</cp:coreProperties>
</file>